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0275213" cy="4280376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482">
          <p15:clr>
            <a:srgbClr val="747775"/>
          </p15:clr>
        </p15:guide>
        <p15:guide id="2" pos="9536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008080"/>
    <a:srgbClr val="009999"/>
    <a:srgbClr val="0070A8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" d="100"/>
          <a:sy n="10" d="100"/>
        </p:scale>
        <p:origin x="2252" y="0"/>
      </p:cViewPr>
      <p:guideLst>
        <p:guide orient="horz" pos="13482"/>
        <p:guide pos="9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16627" y="685800"/>
            <a:ext cx="24255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032074" y="6196323"/>
            <a:ext cx="28212000" cy="17081700"/>
          </a:xfrm>
          <a:prstGeom prst="rect">
            <a:avLst/>
          </a:prstGeom>
        </p:spPr>
        <p:txBody>
          <a:bodyPr spcFirstLastPara="1" wrap="square" lIns="455425" tIns="455425" rIns="455425" bIns="455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25900"/>
              <a:buNone/>
              <a:defRPr sz="259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032046" y="23585474"/>
            <a:ext cx="28212000" cy="65961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900"/>
              <a:buNone/>
              <a:defRPr sz="139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032046" y="9205128"/>
            <a:ext cx="28212000" cy="16340100"/>
          </a:xfrm>
          <a:prstGeom prst="rect">
            <a:avLst/>
          </a:prstGeom>
        </p:spPr>
        <p:txBody>
          <a:bodyPr spcFirstLastPara="1" wrap="square" lIns="455425" tIns="455425" rIns="455425" bIns="455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800"/>
              <a:buNone/>
              <a:defRPr sz="59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1032046" y="26232690"/>
            <a:ext cx="28212000" cy="108252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marL="457200" lvl="0" indent="-800100" algn="ctr">
              <a:spcBef>
                <a:spcPts val="0"/>
              </a:spcBef>
              <a:spcAft>
                <a:spcPts val="0"/>
              </a:spcAft>
              <a:buSzPts val="9000"/>
              <a:buChar char="●"/>
              <a:defRPr/>
            </a:lvl1pPr>
            <a:lvl2pPr marL="914400" lvl="1" indent="-673100" algn="ctr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2pPr>
            <a:lvl3pPr marL="1371600" lvl="2" indent="-673100" algn="ctr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3pPr>
            <a:lvl4pPr marL="1828800" lvl="3" indent="-673100" algn="ctr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4pPr>
            <a:lvl5pPr marL="2286000" lvl="4" indent="-673100" algn="ctr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5pPr>
            <a:lvl6pPr marL="2743200" lvl="5" indent="-673100" algn="ctr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6pPr>
            <a:lvl7pPr marL="3200400" lvl="6" indent="-673100" algn="ctr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7pPr>
            <a:lvl8pPr marL="3657600" lvl="7" indent="-673100" algn="ctr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8pPr>
            <a:lvl9pPr marL="4114800" lvl="8" indent="-673100" algn="ctr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032046" y="17899287"/>
            <a:ext cx="28212000" cy="70053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900"/>
              <a:buNone/>
              <a:defRPr sz="179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032046" y="3703480"/>
            <a:ext cx="28212000" cy="47661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1032046" y="9590851"/>
            <a:ext cx="28212000" cy="284310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marL="457200" lvl="0" indent="-800100">
              <a:spcBef>
                <a:spcPts val="0"/>
              </a:spcBef>
              <a:spcAft>
                <a:spcPts val="0"/>
              </a:spcAft>
              <a:buSzPts val="9000"/>
              <a:buChar char="●"/>
              <a:defRPr/>
            </a:lvl1pPr>
            <a:lvl2pPr marL="914400" lvl="1" indent="-673100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2pPr>
            <a:lvl3pPr marL="1371600" lvl="2" indent="-673100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3pPr>
            <a:lvl4pPr marL="1828800" lvl="3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4pPr>
            <a:lvl5pPr marL="2286000" lvl="4" indent="-673100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5pPr>
            <a:lvl6pPr marL="2743200" lvl="5" indent="-673100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6pPr>
            <a:lvl7pPr marL="3200400" lvl="6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7pPr>
            <a:lvl8pPr marL="3657600" lvl="7" indent="-673100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8pPr>
            <a:lvl9pPr marL="4114800" lvl="8" indent="-673100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1032046" y="3703480"/>
            <a:ext cx="28212000" cy="47661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1032046" y="9590851"/>
            <a:ext cx="13243800" cy="284310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marL="457200" lvl="0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 sz="7000"/>
            </a:lvl1pPr>
            <a:lvl2pPr marL="914400" lvl="1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2pPr>
            <a:lvl3pPr marL="1371600" lvl="2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3pPr>
            <a:lvl4pPr marL="1828800" lvl="3" indent="-609600">
              <a:spcBef>
                <a:spcPts val="0"/>
              </a:spcBef>
              <a:spcAft>
                <a:spcPts val="0"/>
              </a:spcAft>
              <a:buSzPts val="6000"/>
              <a:buChar char="●"/>
              <a:defRPr sz="6000"/>
            </a:lvl4pPr>
            <a:lvl5pPr marL="2286000" lvl="4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5pPr>
            <a:lvl6pPr marL="2743200" lvl="5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6pPr>
            <a:lvl7pPr marL="3200400" lvl="6" indent="-609600">
              <a:spcBef>
                <a:spcPts val="0"/>
              </a:spcBef>
              <a:spcAft>
                <a:spcPts val="0"/>
              </a:spcAft>
              <a:buSzPts val="6000"/>
              <a:buChar char="●"/>
              <a:defRPr sz="6000"/>
            </a:lvl7pPr>
            <a:lvl8pPr marL="3657600" lvl="7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8pPr>
            <a:lvl9pPr marL="4114800" lvl="8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16000191" y="9590851"/>
            <a:ext cx="13243800" cy="284310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marL="457200" lvl="0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 sz="7000"/>
            </a:lvl1pPr>
            <a:lvl2pPr marL="914400" lvl="1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2pPr>
            <a:lvl3pPr marL="1371600" lvl="2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3pPr>
            <a:lvl4pPr marL="1828800" lvl="3" indent="-609600">
              <a:spcBef>
                <a:spcPts val="0"/>
              </a:spcBef>
              <a:spcAft>
                <a:spcPts val="0"/>
              </a:spcAft>
              <a:buSzPts val="6000"/>
              <a:buChar char="●"/>
              <a:defRPr sz="6000"/>
            </a:lvl4pPr>
            <a:lvl5pPr marL="2286000" lvl="4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5pPr>
            <a:lvl6pPr marL="2743200" lvl="5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6pPr>
            <a:lvl7pPr marL="3200400" lvl="6" indent="-609600">
              <a:spcBef>
                <a:spcPts val="0"/>
              </a:spcBef>
              <a:spcAft>
                <a:spcPts val="0"/>
              </a:spcAft>
              <a:buSzPts val="6000"/>
              <a:buChar char="●"/>
              <a:defRPr sz="6000"/>
            </a:lvl7pPr>
            <a:lvl8pPr marL="3657600" lvl="7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8pPr>
            <a:lvl9pPr marL="4114800" lvl="8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1032046" y="3703480"/>
            <a:ext cx="28212000" cy="47661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39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1032046" y="4623681"/>
            <a:ext cx="9297300" cy="6288900"/>
          </a:xfrm>
          <a:prstGeom prst="rect">
            <a:avLst/>
          </a:prstGeom>
        </p:spPr>
        <p:txBody>
          <a:bodyPr spcFirstLastPara="1" wrap="square" lIns="455425" tIns="455425" rIns="455425" bIns="455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1032046" y="11564195"/>
            <a:ext cx="9297300" cy="264588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marL="457200" lvl="0" indent="-609600">
              <a:spcBef>
                <a:spcPts val="0"/>
              </a:spcBef>
              <a:spcAft>
                <a:spcPts val="0"/>
              </a:spcAft>
              <a:buSzPts val="6000"/>
              <a:buChar char="●"/>
              <a:defRPr sz="6000"/>
            </a:lvl1pPr>
            <a:lvl2pPr marL="914400" lvl="1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2pPr>
            <a:lvl3pPr marL="1371600" lvl="2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3pPr>
            <a:lvl4pPr marL="1828800" lvl="3" indent="-609600">
              <a:spcBef>
                <a:spcPts val="0"/>
              </a:spcBef>
              <a:spcAft>
                <a:spcPts val="0"/>
              </a:spcAft>
              <a:buSzPts val="6000"/>
              <a:buChar char="●"/>
              <a:defRPr sz="6000"/>
            </a:lvl4pPr>
            <a:lvl5pPr marL="2286000" lvl="4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5pPr>
            <a:lvl6pPr marL="2743200" lvl="5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6pPr>
            <a:lvl7pPr marL="3200400" lvl="6" indent="-609600">
              <a:spcBef>
                <a:spcPts val="0"/>
              </a:spcBef>
              <a:spcAft>
                <a:spcPts val="0"/>
              </a:spcAft>
              <a:buSzPts val="6000"/>
              <a:buChar char="●"/>
              <a:defRPr sz="6000"/>
            </a:lvl7pPr>
            <a:lvl8pPr marL="3657600" lvl="7" indent="-609600">
              <a:spcBef>
                <a:spcPts val="0"/>
              </a:spcBef>
              <a:spcAft>
                <a:spcPts val="0"/>
              </a:spcAft>
              <a:buSzPts val="6000"/>
              <a:buChar char="○"/>
              <a:defRPr sz="6000"/>
            </a:lvl8pPr>
            <a:lvl9pPr marL="4114800" lvl="8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 sz="60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1623229" y="3746130"/>
            <a:ext cx="21084000" cy="34043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1pPr>
            <a:lvl2pPr lvl="1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2pPr>
            <a:lvl3pPr lvl="2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3pPr>
            <a:lvl4pPr lvl="3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4pPr>
            <a:lvl5pPr lvl="4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5pPr>
            <a:lvl6pPr lvl="5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6pPr>
            <a:lvl7pPr lvl="6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7pPr>
            <a:lvl8pPr lvl="7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8pPr>
            <a:lvl9pPr lvl="8">
              <a:spcBef>
                <a:spcPts val="0"/>
              </a:spcBef>
              <a:spcAft>
                <a:spcPts val="0"/>
              </a:spcAft>
              <a:buSzPts val="23900"/>
              <a:buNone/>
              <a:defRPr sz="239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5138000" y="-1040"/>
            <a:ext cx="15138000" cy="4280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455425" tIns="455425" rIns="455425" bIns="455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79077" y="10262433"/>
            <a:ext cx="13393800" cy="12335700"/>
          </a:xfrm>
          <a:prstGeom prst="rect">
            <a:avLst/>
          </a:prstGeom>
        </p:spPr>
        <p:txBody>
          <a:bodyPr spcFirstLastPara="1" wrap="square" lIns="455425" tIns="455425" rIns="455425" bIns="455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1pPr>
            <a:lvl2pPr lvl="1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2pPr>
            <a:lvl3pPr lvl="2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3pPr>
            <a:lvl4pPr lvl="3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4pPr>
            <a:lvl5pPr lvl="4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5pPr>
            <a:lvl6pPr lvl="5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6pPr>
            <a:lvl7pPr lvl="6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7pPr>
            <a:lvl8pPr lvl="7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8pPr>
            <a:lvl9pPr lvl="8" algn="ctr">
              <a:spcBef>
                <a:spcPts val="0"/>
              </a:spcBef>
              <a:spcAft>
                <a:spcPts val="0"/>
              </a:spcAft>
              <a:buSzPts val="20900"/>
              <a:buNone/>
              <a:defRPr sz="20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879077" y="23327077"/>
            <a:ext cx="13393800" cy="10278600"/>
          </a:xfrm>
          <a:prstGeom prst="rect">
            <a:avLst/>
          </a:prstGeom>
        </p:spPr>
        <p:txBody>
          <a:bodyPr spcFirstLastPara="1" wrap="square" lIns="455425" tIns="455425" rIns="455425" bIns="455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0"/>
              <a:buNone/>
              <a:defRPr sz="105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16354801" y="6025723"/>
            <a:ext cx="12704400" cy="307506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marL="457200" lvl="0" indent="-800100">
              <a:spcBef>
                <a:spcPts val="0"/>
              </a:spcBef>
              <a:spcAft>
                <a:spcPts val="0"/>
              </a:spcAft>
              <a:buSzPts val="9000"/>
              <a:buChar char="●"/>
              <a:defRPr/>
            </a:lvl1pPr>
            <a:lvl2pPr marL="914400" lvl="1" indent="-673100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2pPr>
            <a:lvl3pPr marL="1371600" lvl="2" indent="-673100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3pPr>
            <a:lvl4pPr marL="1828800" lvl="3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4pPr>
            <a:lvl5pPr marL="2286000" lvl="4" indent="-673100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5pPr>
            <a:lvl6pPr marL="2743200" lvl="5" indent="-673100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6pPr>
            <a:lvl7pPr marL="3200400" lvl="6" indent="-673100">
              <a:spcBef>
                <a:spcPts val="0"/>
              </a:spcBef>
              <a:spcAft>
                <a:spcPts val="0"/>
              </a:spcAft>
              <a:buSzPts val="7000"/>
              <a:buChar char="●"/>
              <a:defRPr/>
            </a:lvl7pPr>
            <a:lvl8pPr marL="3657600" lvl="7" indent="-673100">
              <a:spcBef>
                <a:spcPts val="0"/>
              </a:spcBef>
              <a:spcAft>
                <a:spcPts val="0"/>
              </a:spcAft>
              <a:buSzPts val="7000"/>
              <a:buChar char="○"/>
              <a:defRPr/>
            </a:lvl8pPr>
            <a:lvl9pPr marL="4114800" lvl="8" indent="-673100">
              <a:spcBef>
                <a:spcPts val="0"/>
              </a:spcBef>
              <a:spcAft>
                <a:spcPts val="0"/>
              </a:spcAft>
              <a:buSzPts val="7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1032046" y="35206675"/>
            <a:ext cx="19862100" cy="50355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32046" y="3703480"/>
            <a:ext cx="28212000" cy="47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5425" tIns="455425" rIns="455425" bIns="455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900"/>
              <a:buNone/>
              <a:defRPr sz="139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32046" y="9590851"/>
            <a:ext cx="28212000" cy="284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5425" tIns="455425" rIns="455425" bIns="455425" anchor="t" anchorCtr="0">
            <a:normAutofit/>
          </a:bodyPr>
          <a:lstStyle>
            <a:lvl1pPr marL="457200" lvl="0" indent="-800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0"/>
              <a:buChar char="●"/>
              <a:defRPr sz="9000">
                <a:solidFill>
                  <a:schemeClr val="dk2"/>
                </a:solidFill>
              </a:defRPr>
            </a:lvl1pPr>
            <a:lvl2pPr marL="914400" lvl="1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○"/>
              <a:defRPr sz="7000">
                <a:solidFill>
                  <a:schemeClr val="dk2"/>
                </a:solidFill>
              </a:defRPr>
            </a:lvl2pPr>
            <a:lvl3pPr marL="1371600" lvl="2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■"/>
              <a:defRPr sz="7000">
                <a:solidFill>
                  <a:schemeClr val="dk2"/>
                </a:solidFill>
              </a:defRPr>
            </a:lvl3pPr>
            <a:lvl4pPr marL="1828800" lvl="3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●"/>
              <a:defRPr sz="7000">
                <a:solidFill>
                  <a:schemeClr val="dk2"/>
                </a:solidFill>
              </a:defRPr>
            </a:lvl4pPr>
            <a:lvl5pPr marL="2286000" lvl="4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○"/>
              <a:defRPr sz="7000">
                <a:solidFill>
                  <a:schemeClr val="dk2"/>
                </a:solidFill>
              </a:defRPr>
            </a:lvl5pPr>
            <a:lvl6pPr marL="2743200" lvl="5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■"/>
              <a:defRPr sz="7000">
                <a:solidFill>
                  <a:schemeClr val="dk2"/>
                </a:solidFill>
              </a:defRPr>
            </a:lvl6pPr>
            <a:lvl7pPr marL="3200400" lvl="6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●"/>
              <a:defRPr sz="7000">
                <a:solidFill>
                  <a:schemeClr val="dk2"/>
                </a:solidFill>
              </a:defRPr>
            </a:lvl7pPr>
            <a:lvl8pPr marL="3657600" lvl="7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○"/>
              <a:defRPr sz="7000">
                <a:solidFill>
                  <a:schemeClr val="dk2"/>
                </a:solidFill>
              </a:defRPr>
            </a:lvl8pPr>
            <a:lvl9pPr marL="4114800" lvl="8" indent="-6731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0"/>
              <a:buChar char="■"/>
              <a:defRPr sz="7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28052508" y="38807103"/>
            <a:ext cx="1816800" cy="32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5425" tIns="455425" rIns="455425" bIns="455425" anchor="ctr" anchorCtr="0">
            <a:normAutofit/>
          </a:bodyPr>
          <a:lstStyle>
            <a:lvl1pPr lvl="0" algn="r">
              <a:buNone/>
              <a:defRPr sz="5000">
                <a:solidFill>
                  <a:schemeClr val="dk2"/>
                </a:solidFill>
              </a:defRPr>
            </a:lvl1pPr>
            <a:lvl2pPr lvl="1" algn="r">
              <a:buNone/>
              <a:defRPr sz="5000">
                <a:solidFill>
                  <a:schemeClr val="dk2"/>
                </a:solidFill>
              </a:defRPr>
            </a:lvl2pPr>
            <a:lvl3pPr lvl="2" algn="r">
              <a:buNone/>
              <a:defRPr sz="5000">
                <a:solidFill>
                  <a:schemeClr val="dk2"/>
                </a:solidFill>
              </a:defRPr>
            </a:lvl3pPr>
            <a:lvl4pPr lvl="3" algn="r">
              <a:buNone/>
              <a:defRPr sz="5000">
                <a:solidFill>
                  <a:schemeClr val="dk2"/>
                </a:solidFill>
              </a:defRPr>
            </a:lvl4pPr>
            <a:lvl5pPr lvl="4" algn="r">
              <a:buNone/>
              <a:defRPr sz="5000">
                <a:solidFill>
                  <a:schemeClr val="dk2"/>
                </a:solidFill>
              </a:defRPr>
            </a:lvl5pPr>
            <a:lvl6pPr lvl="5" algn="r">
              <a:buNone/>
              <a:defRPr sz="5000">
                <a:solidFill>
                  <a:schemeClr val="dk2"/>
                </a:solidFill>
              </a:defRPr>
            </a:lvl6pPr>
            <a:lvl7pPr lvl="6" algn="r">
              <a:buNone/>
              <a:defRPr sz="5000">
                <a:solidFill>
                  <a:schemeClr val="dk2"/>
                </a:solidFill>
              </a:defRPr>
            </a:lvl7pPr>
            <a:lvl8pPr lvl="7" algn="r">
              <a:buNone/>
              <a:defRPr sz="5000">
                <a:solidFill>
                  <a:schemeClr val="dk2"/>
                </a:solidFill>
              </a:defRPr>
            </a:lvl8pPr>
            <a:lvl9pPr lvl="8" algn="r">
              <a:buNone/>
              <a:defRPr sz="5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3"/>
          <p:cNvSpPr txBox="1">
            <a:spLocks noGrp="1"/>
          </p:cNvSpPr>
          <p:nvPr>
            <p:ph type="ctrTitle"/>
          </p:nvPr>
        </p:nvSpPr>
        <p:spPr>
          <a:xfrm>
            <a:off x="867100" y="6955699"/>
            <a:ext cx="8714400" cy="2647800"/>
          </a:xfrm>
          <a:prstGeom prst="rect">
            <a:avLst/>
          </a:prstGeom>
          <a:noFill/>
        </p:spPr>
        <p:txBody>
          <a:bodyPr spcFirstLastPara="1" wrap="square" lIns="455425" tIns="455425" rIns="455425" bIns="455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600" dirty="0">
                <a:solidFill>
                  <a:srgbClr val="0070A8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Introduction</a:t>
            </a:r>
            <a:endParaRPr sz="7600" dirty="0">
              <a:solidFill>
                <a:srgbClr val="0070A8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867100" y="8698383"/>
            <a:ext cx="8714400" cy="2647800"/>
          </a:xfrm>
          <a:prstGeom prst="rect">
            <a:avLst/>
          </a:prstGeom>
          <a:noFill/>
        </p:spPr>
        <p:txBody>
          <a:bodyPr spcFirstLastPara="1" wrap="square" lIns="455425" tIns="455425" rIns="455425" bIns="455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600" dirty="0">
                <a:solidFill>
                  <a:srgbClr val="0070A8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Methodology</a:t>
            </a:r>
            <a:endParaRPr sz="7600" dirty="0">
              <a:solidFill>
                <a:srgbClr val="0070A8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4" name="Google Shape;64;p13"/>
          <p:cNvSpPr txBox="1">
            <a:spLocks noGrp="1"/>
          </p:cNvSpPr>
          <p:nvPr>
            <p:ph type="ctrTitle"/>
          </p:nvPr>
        </p:nvSpPr>
        <p:spPr>
          <a:xfrm>
            <a:off x="-846336" y="10536586"/>
            <a:ext cx="16434000" cy="2647800"/>
          </a:xfrm>
          <a:prstGeom prst="rect">
            <a:avLst/>
          </a:prstGeom>
          <a:noFill/>
        </p:spPr>
        <p:txBody>
          <a:bodyPr spcFirstLastPara="1" wrap="square" lIns="455425" tIns="455425" rIns="455425" bIns="455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7600" dirty="0">
                <a:solidFill>
                  <a:srgbClr val="0070A8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Results and Discussions</a:t>
            </a:r>
            <a:endParaRPr sz="7600" dirty="0">
              <a:solidFill>
                <a:srgbClr val="0070A8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5" name="Google Shape;65;p13"/>
          <p:cNvSpPr txBox="1">
            <a:spLocks noGrp="1"/>
          </p:cNvSpPr>
          <p:nvPr>
            <p:ph type="ctrTitle"/>
          </p:nvPr>
        </p:nvSpPr>
        <p:spPr>
          <a:xfrm>
            <a:off x="540530" y="12309150"/>
            <a:ext cx="8714400" cy="2647800"/>
          </a:xfrm>
          <a:prstGeom prst="rect">
            <a:avLst/>
          </a:prstGeom>
          <a:noFill/>
        </p:spPr>
        <p:txBody>
          <a:bodyPr spcFirstLastPara="1" wrap="square" lIns="455425" tIns="455425" rIns="455425" bIns="455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600" dirty="0">
                <a:solidFill>
                  <a:srgbClr val="0070A8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Conclusions</a:t>
            </a:r>
            <a:endParaRPr sz="7600" dirty="0">
              <a:solidFill>
                <a:srgbClr val="0070A8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6" name="Google Shape;66;p13"/>
          <p:cNvSpPr txBox="1">
            <a:spLocks noGrp="1"/>
          </p:cNvSpPr>
          <p:nvPr>
            <p:ph type="ctrTitle"/>
          </p:nvPr>
        </p:nvSpPr>
        <p:spPr>
          <a:xfrm>
            <a:off x="475216" y="14021700"/>
            <a:ext cx="8714400" cy="2647800"/>
          </a:xfrm>
          <a:prstGeom prst="rect">
            <a:avLst/>
          </a:prstGeom>
          <a:noFill/>
        </p:spPr>
        <p:txBody>
          <a:bodyPr spcFirstLastPara="1" wrap="square" lIns="455425" tIns="455425" rIns="455425" bIns="455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600" dirty="0">
                <a:solidFill>
                  <a:srgbClr val="0070A8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References</a:t>
            </a:r>
            <a:endParaRPr sz="7600" dirty="0">
              <a:solidFill>
                <a:srgbClr val="0070A8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DF33F1A-B177-4EC2-B447-4852E2F6331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6448" y="39580046"/>
            <a:ext cx="1954497" cy="233873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20AB4EA-456A-444A-AAEE-F7BC57A44D61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8726" y="39462308"/>
            <a:ext cx="3893654" cy="226420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A16259F-6902-4488-BBB4-11DA8ACFFE3D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7" t="32393" r="13483" b="28944"/>
          <a:stretch/>
        </p:blipFill>
        <p:spPr bwMode="auto">
          <a:xfrm>
            <a:off x="2592833" y="40086992"/>
            <a:ext cx="4479166" cy="16395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ED2B3BD-5AEE-424C-B775-FFB7EDC6675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139" y="39829920"/>
            <a:ext cx="2605528" cy="2088856"/>
          </a:xfrm>
          <a:prstGeom prst="rect">
            <a:avLst/>
          </a:prstGeom>
        </p:spPr>
      </p:pic>
      <p:sp>
        <p:nvSpPr>
          <p:cNvPr id="9" name="Flowchart: Document 8">
            <a:extLst>
              <a:ext uri="{FF2B5EF4-FFF2-40B4-BE49-F238E27FC236}">
                <a16:creationId xmlns:a16="http://schemas.microsoft.com/office/drawing/2014/main" id="{0FD06701-07EE-4FDC-A804-EA9FE343B4B0}"/>
              </a:ext>
            </a:extLst>
          </p:cNvPr>
          <p:cNvSpPr/>
          <p:nvPr/>
        </p:nvSpPr>
        <p:spPr>
          <a:xfrm>
            <a:off x="0" y="-212504"/>
            <a:ext cx="30275213" cy="6090093"/>
          </a:xfrm>
          <a:prstGeom prst="flowChartDocument">
            <a:avLst/>
          </a:prstGeom>
          <a:solidFill>
            <a:srgbClr val="006699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" sz="9600" dirty="0">
                <a:latin typeface="Cambria" panose="02040503050406030204" pitchFamily="18" charset="0"/>
                <a:ea typeface="Cambria" panose="02040503050406030204" pitchFamily="18" charset="0"/>
              </a:rPr>
              <a:t>TITLE</a:t>
            </a:r>
            <a:endParaRPr lang="en-US" sz="9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 algn="ctr"/>
            <a:r>
              <a:rPr lang="en-US" sz="6600" dirty="0">
                <a:latin typeface="Cambria" panose="02040503050406030204" pitchFamily="18" charset="0"/>
                <a:ea typeface="Cambria" panose="02040503050406030204" pitchFamily="18" charset="0"/>
              </a:rPr>
              <a:t>Author’s details (name, institution, and email)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18</Words>
  <Application>Microsoft Office PowerPoint</Application>
  <PresentationFormat>Custom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Cambria</vt:lpstr>
      <vt:lpstr>Simple Light</vt:lpstr>
      <vt:lpstr>Introduction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TITLE TITLE Author’s details (name, institution, and email)</dc:title>
  <dc:creator>Miranda Oktav</dc:creator>
  <cp:lastModifiedBy>Miranda Oktav</cp:lastModifiedBy>
  <cp:revision>5</cp:revision>
  <dcterms:modified xsi:type="dcterms:W3CDTF">2025-05-16T08:23:21Z</dcterms:modified>
</cp:coreProperties>
</file>